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6858000" cy="9906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39" autoAdjust="0"/>
  </p:normalViewPr>
  <p:slideViewPr>
    <p:cSldViewPr>
      <p:cViewPr varScale="1">
        <p:scale>
          <a:sx n="68" d="100"/>
          <a:sy n="68" d="100"/>
        </p:scale>
        <p:origin x="2328" y="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04.07.2024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3077287"/>
            <a:ext cx="5829301" cy="212336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1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3" y="396701"/>
            <a:ext cx="4514849" cy="84522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6" y="6365524"/>
            <a:ext cx="5829301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1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1" y="2311402"/>
            <a:ext cx="3028951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t>04.07.2024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t>04.07.2024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t>04.07.2024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90" y="39441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3" y="207292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7"/>
            <a:ext cx="4114800" cy="11625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6701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232" y="657425"/>
            <a:ext cx="939674" cy="83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436450" y="1417622"/>
            <a:ext cx="0" cy="843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270" y="7761312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1295832"/>
            <a:ext cx="28174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4290" y="1213163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60648" y="17426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6528" y="16538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0660" y="17505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96528" y="19931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342" y="2089880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407802" y="16523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20688" y="169397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Зайдите на портал </a:t>
            </a:r>
            <a:r>
              <a:rPr lang="en-US" sz="900" dirty="0">
                <a:solidFill>
                  <a:srgbClr val="0070C0"/>
                </a:solidFill>
              </a:rPr>
              <a:t>komi.pfdo.ru </a:t>
            </a:r>
            <a:r>
              <a:rPr lang="ru-RU" sz="900" dirty="0">
                <a:solidFill>
                  <a:srgbClr val="0070C0"/>
                </a:solidFill>
              </a:rPr>
              <a:t>в раздел «Получить сертификат» в </a:t>
            </a:r>
            <a:r>
              <a:rPr lang="ru-RU" sz="900" dirty="0" err="1">
                <a:solidFill>
                  <a:srgbClr val="0070C0"/>
                </a:solidFill>
              </a:rPr>
              <a:t>г.Ухта</a:t>
            </a:r>
            <a:r>
              <a:rPr lang="ru-RU" sz="900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Заполните электронную заявку на получение сертификата. </a:t>
            </a:r>
            <a:r>
              <a:rPr lang="ru-RU" sz="900" dirty="0">
                <a:solidFill>
                  <a:srgbClr val="FF0000"/>
                </a:solidFill>
              </a:rPr>
              <a:t>Не забудьте скачать сертификат на последнем шаге заполнения заявки.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60648" y="534304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196528" y="525428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00660" y="535098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96528" y="559357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410342" y="5690280"/>
            <a:ext cx="8568" cy="18002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407802" y="525273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0688" y="529437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64052" y="270929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199932" y="262052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04064" y="271723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199932" y="29598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13746" y="3056526"/>
            <a:ext cx="5164" cy="6175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11206" y="2618980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24092" y="266062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900" dirty="0">
                <a:solidFill>
                  <a:srgbClr val="0070C0"/>
                </a:solidFill>
              </a:rPr>
              <a:t>komi.pfdo.ru</a:t>
            </a:r>
            <a:r>
              <a:rPr lang="ru-RU" sz="900" dirty="0">
                <a:solidFill>
                  <a:srgbClr val="0070C0"/>
                </a:solidFill>
              </a:rPr>
              <a:t>. </a:t>
            </a:r>
            <a:r>
              <a:rPr lang="ru-RU" sz="900" b="1" dirty="0">
                <a:solidFill>
                  <a:srgbClr val="FF0000"/>
                </a:solidFill>
              </a:rPr>
              <a:t>Не забудьте сохранить пароль. </a:t>
            </a:r>
            <a:r>
              <a:rPr lang="ru-RU" sz="900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900" dirty="0">
                <a:solidFill>
                  <a:srgbClr val="0070C0"/>
                </a:solidFill>
              </a:rPr>
              <a:t>komi.pfdo.ru</a:t>
            </a:r>
            <a:r>
              <a:rPr lang="ru-RU" sz="900" dirty="0">
                <a:solidFill>
                  <a:srgbClr val="0070C0"/>
                </a:solidFill>
              </a:rPr>
              <a:t>. Подайте заявки на обучение по выбранной программе.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60648" y="391396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196528" y="38251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00660" y="392189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96528" y="416448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10342" y="426119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407802" y="382364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20688" y="386528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обучении, распечатайте или подпишите заявление на зачисление на обучение по выбранной программе. </a:t>
            </a:r>
            <a:r>
              <a:rPr lang="ru-RU" sz="900">
                <a:solidFill>
                  <a:srgbClr val="0070C0"/>
                </a:solidFill>
              </a:rPr>
              <a:t>Заявление доступно </a:t>
            </a:r>
            <a:r>
              <a:rPr lang="ru-RU" sz="900" dirty="0">
                <a:solidFill>
                  <a:srgbClr val="0070C0"/>
                </a:solidFill>
              </a:rPr>
              <a:t>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60648" y="6110495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196528" y="60217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00660" y="611843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196528" y="636102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407802" y="6457727"/>
            <a:ext cx="2540" cy="11767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407802" y="602018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20688" y="6061823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 </a:t>
            </a:r>
            <a:r>
              <a:rPr lang="en-US" sz="900" dirty="0">
                <a:solidFill>
                  <a:srgbClr val="0070C0"/>
                </a:solidFill>
              </a:rPr>
              <a:t>komi.pfdo.ru</a:t>
            </a:r>
            <a:r>
              <a:rPr lang="ru-RU" sz="900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64052" y="860731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199932" y="85185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04064" y="861525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199932" y="885784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413746" y="8954545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411206" y="851699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4092" y="855864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3637136" y="174939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3573016" y="16606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577148" y="175733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3573016" y="199992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3786830" y="2096630"/>
            <a:ext cx="5164" cy="5959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3784290" y="165908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997176" y="1700726"/>
            <a:ext cx="25922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chemeClr val="accent1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перечень которых указан на сайте МУ «Управление образования».</a:t>
            </a:r>
          </a:p>
          <a:p>
            <a:pPr algn="just"/>
            <a:r>
              <a:rPr lang="ru-RU" sz="900" dirty="0">
                <a:solidFill>
                  <a:schemeClr val="accent1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3637136" y="3642223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3573016" y="355345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3577148" y="365016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3573016" y="38927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3786830" y="3989455"/>
            <a:ext cx="5164" cy="7552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3784290" y="355190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3997176" y="3593551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</a:t>
            </a:r>
            <a:r>
              <a:rPr lang="ru-RU" sz="900" b="1" dirty="0">
                <a:solidFill>
                  <a:srgbClr val="FF0000"/>
                </a:solidFill>
              </a:rPr>
              <a:t>Рекомендуем сохранить и пароль,</a:t>
            </a:r>
            <a:r>
              <a:rPr lang="ru-RU" sz="900" dirty="0">
                <a:solidFill>
                  <a:srgbClr val="0070C0"/>
                </a:solidFill>
              </a:rPr>
              <a:t> с его помощью Вы сможете использовать личный кабинет в системе </a:t>
            </a:r>
            <a:r>
              <a:rPr lang="en-US" sz="900" dirty="0">
                <a:solidFill>
                  <a:srgbClr val="0070C0"/>
                </a:solidFill>
              </a:rPr>
              <a:t>komi.pfdo.ru</a:t>
            </a:r>
            <a:r>
              <a:rPr lang="ru-RU" sz="900" dirty="0">
                <a:solidFill>
                  <a:srgbClr val="0070C0"/>
                </a:solidFill>
              </a:rPr>
              <a:t> 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3637136" y="499297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3573016" y="49042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3577148" y="500090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3573016" y="52434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3786830" y="5340202"/>
            <a:ext cx="5164" cy="102357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3784290" y="490265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3997176" y="4944298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зачислении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3997176" y="6601228"/>
            <a:ext cx="25954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228600" indent="-228600" algn="just">
              <a:buAutoNum type="arabicParenR"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Вашу личность;</a:t>
            </a:r>
          </a:p>
          <a:p>
            <a:pPr marL="228600" indent="-228600" algn="just">
              <a:buAutoNum type="arabicParenR"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документ, удостоверяющий личность ребенка</a:t>
            </a:r>
          </a:p>
          <a:p>
            <a:pPr marL="228600" indent="-228600" algn="just">
              <a:buAutoNum type="arabicParenR"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документ, содержащий сведения о регистрации ребенка по месту жительства или по месту пребывания.</a:t>
            </a: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-228600" algn="just">
              <a:buAutoNum type="arabicParenR"/>
            </a:pP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900" dirty="0">
                <a:solidFill>
                  <a:srgbClr val="0070C0"/>
                </a:solidFill>
              </a:rPr>
              <a:t>komi.pfdo.ru</a:t>
            </a:r>
            <a:r>
              <a:rPr lang="ru-RU" sz="900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9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15506" y="41526"/>
            <a:ext cx="6173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354" y="2792760"/>
            <a:ext cx="653045" cy="65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8829</TotalTime>
  <Words>461</Words>
  <Application>Microsoft Office PowerPoint</Application>
  <PresentationFormat>Лист A4 (210x297 мм)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KDFX Modes</cp:lastModifiedBy>
  <cp:revision>303</cp:revision>
  <cp:lastPrinted>2022-07-07T07:57:16Z</cp:lastPrinted>
  <dcterms:created xsi:type="dcterms:W3CDTF">2010-08-25T03:43:27Z</dcterms:created>
  <dcterms:modified xsi:type="dcterms:W3CDTF">2024-07-04T11:07:22Z</dcterms:modified>
</cp:coreProperties>
</file>